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D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</a:t>
            </a:r>
          </a:p>
          <a:p>
            <a:r>
              <a:t>met 2 vermogentransistors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October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impedantie van de serie trilkring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Harmonische componenten van de uitgangsstroom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98" y="1179576"/>
            <a:ext cx="52514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Harmonische componenten van de uitgangsstroom (logschaal)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91" y="1179576"/>
            <a:ext cx="52662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Basisschema van de klasse D versterker met beschermdiodes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69" y="1179576"/>
            <a:ext cx="69008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Bekomen spanningen in de Klasse D versterker met diodes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Detail van de spanningen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48" y="1179576"/>
            <a:ext cx="75475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Stromen in de transistors en diodes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31" y="1179576"/>
            <a:ext cx="7584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klasse D versterker met enkel NPN transistors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72" y="1179576"/>
            <a:ext cx="96646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klasse D versterker met enkel NPN transistors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3" y="1179576"/>
            <a:ext cx="10112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D versterker met spanningssturing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keuze wikkelverhouding transformator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26" y="1179576"/>
            <a:ext cx="88355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klasse D versterker met spanningssturing en beveiligingsdiodes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 stroomsturing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 stroomsturing en beveiligingsdiodes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klasse D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Klasse D versterker met MOS transistors in GSS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53" y="1179576"/>
            <a:ext cx="686949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Basisschema van de klasse D versterker met nummering van de knopen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Bekomen spanningen op de verschillende knopen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Collector stroom in de NPN en de PNP transistor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41" y="1179576"/>
            <a:ext cx="75623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Fourrier reeks van de spanning op knoop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Harmonische componenten in de spanning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46" y="1179576"/>
            <a:ext cx="514770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